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12" r:id="rId4"/>
  </p:sldMasterIdLst>
  <p:notesMasterIdLst>
    <p:notesMasterId r:id="rId10"/>
  </p:notesMasterIdLst>
  <p:handoutMasterIdLst>
    <p:handoutMasterId r:id="rId11"/>
  </p:handoutMasterIdLst>
  <p:sldIdLst>
    <p:sldId id="262" r:id="rId5"/>
    <p:sldId id="268" r:id="rId6"/>
    <p:sldId id="269" r:id="rId7"/>
    <p:sldId id="270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7"/>
  </p:normalViewPr>
  <p:slideViewPr>
    <p:cSldViewPr snapToGrid="0" snapToObjects="1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818B-C764-43FB-9100-6BE58FDE1954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1E10-4074-4DC3-8E35-9146BD1FD8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BC4BE-0D73-E240-8B38-104FAC465A91}" type="datetimeFigureOut">
              <a:rPr lang="en-US" smtClean="0"/>
              <a:t>3/24/2020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15C5-0688-5345-99FC-721E08AD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0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5000"/>
          </a:blip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>
            <a:normAutofit/>
          </a:bodyPr>
          <a:lstStyle/>
          <a:p>
            <a:r>
              <a:rPr lang="en-US" b="1" dirty="0"/>
              <a:t>High ticket coaching &amp; information products case study by </a:t>
            </a:r>
            <a:r>
              <a:rPr lang="en-US" b="1" dirty="0" err="1"/>
              <a:t>feras</a:t>
            </a:r>
            <a:r>
              <a:rPr lang="en-US" b="1" dirty="0"/>
              <a:t> elghandour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02BAA-F787-4949-AC31-0E4DF6B81E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163" r="1372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1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EDC4D9-59B2-4B2E-9A3D-64163853CA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77" r="437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B809B2-284F-46F0-A0AD-FC9213A4C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3306"/>
            <a:ext cx="12192000" cy="1420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F3ED5-E057-44E2-A7C6-4742D904B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475"/>
            <a:ext cx="12191999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2DAC18-E623-0546-920C-6676DF6BBA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3" name="Rounded Rectangle 9">
            <a:extLst>
              <a:ext uri="{FF2B5EF4-FFF2-40B4-BE49-F238E27FC236}">
                <a16:creationId xmlns:a16="http://schemas.microsoft.com/office/drawing/2014/main" id="{377641A3-0AD1-47C4-888F-5D557BC9C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96889" y="1846512"/>
            <a:ext cx="8998224" cy="3164976"/>
          </a:xfrm>
          <a:prstGeom prst="roundRect">
            <a:avLst>
              <a:gd name="adj" fmla="val 4629"/>
            </a:avLst>
          </a:pr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080833-6B30-404E-B0FA-39D7DC4B1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2007703"/>
            <a:ext cx="8676222" cy="1802297"/>
          </a:xfrm>
        </p:spPr>
        <p:txBody>
          <a:bodyPr>
            <a:normAutofit/>
          </a:bodyPr>
          <a:lstStyle/>
          <a:p>
            <a:r>
              <a:rPr lang="en-US" b="1"/>
              <a:t>Thank </a:t>
            </a:r>
            <a:br>
              <a:rPr lang="en-US" b="1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5380619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Props1.xml><?xml version="1.0" encoding="utf-8"?>
<ds:datastoreItem xmlns:ds="http://schemas.openxmlformats.org/officeDocument/2006/customXml" ds:itemID="{A1CC7B47-8D79-4E1A-80B5-7F70A543A9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EBAF10-1A7F-447E-92EE-8F0A8D5290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08A8D6-033A-472B-8BEB-63B8F7C284EB}">
  <ds:schemaRefs>
    <ds:schemaRef ds:uri="16c05727-aa75-4e4a-9b5f-8a80a116589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Mesh</vt:lpstr>
      <vt:lpstr>High ticket coaching &amp; information products case study by feras elghandour</vt:lpstr>
      <vt:lpstr>PowerPoint Presentation</vt:lpstr>
      <vt:lpstr>PowerPoint Presentation</vt:lpstr>
      <vt:lpstr>PowerPoint Presentation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2020-03-23T23:46:03Z</dcterms:created>
  <dcterms:modified xsi:type="dcterms:W3CDTF">2020-03-23T23:46:39Z</dcterms:modified>
</cp:coreProperties>
</file>